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9E9C0CA-E9D5-46FD-88EC-17C4FAB47DF0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147F2E1-49FB-4ABE-93CB-34F73864BD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C0CA-E9D5-46FD-88EC-17C4FAB47DF0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7F2E1-49FB-4ABE-93CB-34F73864BD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C0CA-E9D5-46FD-88EC-17C4FAB47DF0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7F2E1-49FB-4ABE-93CB-34F73864BD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C0CA-E9D5-46FD-88EC-17C4FAB47DF0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7F2E1-49FB-4ABE-93CB-34F73864BD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C0CA-E9D5-46FD-88EC-17C4FAB47DF0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7F2E1-49FB-4ABE-93CB-34F73864BD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C0CA-E9D5-46FD-88EC-17C4FAB47DF0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7F2E1-49FB-4ABE-93CB-34F73864BD8A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C0CA-E9D5-46FD-88EC-17C4FAB47DF0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7F2E1-49FB-4ABE-93CB-34F73864BD8A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C0CA-E9D5-46FD-88EC-17C4FAB47DF0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7F2E1-49FB-4ABE-93CB-34F73864BD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9C0CA-E9D5-46FD-88EC-17C4FAB47DF0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7F2E1-49FB-4ABE-93CB-34F73864BD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9E9C0CA-E9D5-46FD-88EC-17C4FAB47DF0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147F2E1-49FB-4ABE-93CB-34F73864BD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9E9C0CA-E9D5-46FD-88EC-17C4FAB47DF0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147F2E1-49FB-4ABE-93CB-34F73864BD8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9E9C0CA-E9D5-46FD-88EC-17C4FAB47DF0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147F2E1-49FB-4ABE-93CB-34F73864BD8A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10266" y="1168862"/>
            <a:ext cx="5723468" cy="1828090"/>
          </a:xfrm>
        </p:spPr>
        <p:txBody>
          <a:bodyPr/>
          <a:lstStyle/>
          <a:p>
            <a:r>
              <a:rPr lang="es-MX" dirty="0" smtClean="0"/>
              <a:t>17 de abril de 2013</a:t>
            </a:r>
            <a:endParaRPr lang="es-MX" dirty="0"/>
          </a:p>
        </p:txBody>
      </p:sp>
      <p:pic>
        <p:nvPicPr>
          <p:cNvPr id="5122" name="Picture 2" descr="C:\Users\acewr\AppData\Local\Microsoft\Windows\Temporary Internet Files\Content.IE5\5FXEX2OS\MC90028897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025" y="2996952"/>
            <a:ext cx="2647950" cy="174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13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Saludo de </a:t>
            </a:r>
            <a:r>
              <a:rPr lang="es-MX" dirty="0"/>
              <a:t>b</a:t>
            </a:r>
            <a:r>
              <a:rPr lang="es-MX" dirty="0" smtClean="0"/>
              <a:t>ienvenida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Revisión de comisiones, la mayoría de los compañeros cumple con su comisión asignada</a:t>
            </a:r>
            <a:endParaRPr lang="es-MX" dirty="0"/>
          </a:p>
        </p:txBody>
      </p:sp>
      <p:pic>
        <p:nvPicPr>
          <p:cNvPr id="6146" name="Picture 2" descr="C:\Users\acewr\AppData\Local\Microsoft\Windows\Temporary Internet Files\Content.IE5\IHDR8EG2\MP900387503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456" y="2996952"/>
            <a:ext cx="2609088" cy="24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74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Revisión de revista </a:t>
            </a:r>
            <a:br>
              <a:rPr lang="es-MX" dirty="0" smtClean="0"/>
            </a:br>
            <a:r>
              <a:rPr lang="es-MX" dirty="0" smtClean="0"/>
              <a:t>retroalimentación del marco lógico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pic>
        <p:nvPicPr>
          <p:cNvPr id="1026" name="Picture 2" descr="C:\Users\acewr\Documents\Images\P170413_17.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76875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02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Explicación del video y sus funciones.</a:t>
            </a:r>
            <a:endParaRPr lang="es-MX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2060848"/>
            <a:ext cx="7200801" cy="4169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68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dirty="0" smtClean="0"/>
              <a:t>Se conformaron nuevos equipos</a:t>
            </a:r>
            <a:br>
              <a:rPr lang="es-MX" sz="3200" dirty="0" smtClean="0"/>
            </a:br>
            <a:r>
              <a:rPr lang="es-MX" sz="3200" dirty="0" smtClean="0"/>
              <a:t>se procedió a la realización del video</a:t>
            </a:r>
            <a:endParaRPr lang="es-MX" sz="3200" dirty="0"/>
          </a:p>
        </p:txBody>
      </p:sp>
      <p:pic>
        <p:nvPicPr>
          <p:cNvPr id="3074" name="Picture 2" descr="C:\Users\acewr\Documents\Images\P170413_16.59_[0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309634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cewr\Documents\Images\P170413_18.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04864"/>
            <a:ext cx="410335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68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869" y="2452976"/>
            <a:ext cx="1438275" cy="1091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6048164" y="1662526"/>
            <a:ext cx="1296144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MATERIAL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5877851" y="2665266"/>
            <a:ext cx="1620180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ANOTACIONES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5591674" y="3544100"/>
            <a:ext cx="1584176" cy="369332"/>
          </a:xfrm>
          <a:prstGeom prst="rect">
            <a:avLst/>
          </a:prstGeom>
          <a:scene3d>
            <a:camera prst="perspectiveBelow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ASIGNATURAS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3708160" y="4001704"/>
            <a:ext cx="2232248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PREPARAR LA CLASE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1818940" y="4001704"/>
            <a:ext cx="1440160" cy="92333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ANTES</a:t>
            </a:r>
          </a:p>
          <a:p>
            <a:pPr algn="ctr"/>
            <a:r>
              <a:rPr lang="es-MX" dirty="0" smtClean="0"/>
              <a:t>DURANTE</a:t>
            </a:r>
          </a:p>
          <a:p>
            <a:pPr algn="ctr"/>
            <a:r>
              <a:rPr lang="es-MX" dirty="0" smtClean="0"/>
              <a:t>DESPUÉS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1881903" y="2931864"/>
            <a:ext cx="2120285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AMBIENTE PROPICIO</a:t>
            </a:r>
            <a:endParaRPr lang="es-MX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811922" y="1723431"/>
            <a:ext cx="1944216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PRESENTACION DE CLASE</a:t>
            </a:r>
            <a:endParaRPr lang="es-MX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151514" y="1837454"/>
            <a:ext cx="1440160" cy="3693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EVALUACIÓN</a:t>
            </a:r>
            <a:endParaRPr lang="es-MX" dirty="0"/>
          </a:p>
        </p:txBody>
      </p:sp>
      <p:pic>
        <p:nvPicPr>
          <p:cNvPr id="4099" name="Picture 3" descr="C:\Users\acewr\AppData\Local\Microsoft\Windows\Temporary Internet Files\Content.IE5\5FXEX2OS\MC90036106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282" y="2258479"/>
            <a:ext cx="1310190" cy="117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cewr\AppData\Local\Microsoft\Windows\Temporary Internet Files\Content.IE5\J6HNW70J\MC90019928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851" y="3865477"/>
            <a:ext cx="1428598" cy="1219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cewr\AppData\Local\Microsoft\Windows\Temporary Internet Files\Content.IE5\11LEGKJH\MC900343613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833" y="495813"/>
            <a:ext cx="1674266" cy="122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acewr\AppData\Local\Microsoft\Windows\Temporary Internet Files\Content.IE5\J6HNW70J\MP900427955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50791"/>
            <a:ext cx="1596467" cy="12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acewr\AppData\Local\Microsoft\Windows\Temporary Internet Files\Content.IE5\5FXEX2OS\MC900441339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308" y="848621"/>
            <a:ext cx="1542465" cy="118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acewr\AppData\Local\Microsoft\Windows\Temporary Internet Files\Content.IE5\J6HNW70J\MC900089038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526" y="4601868"/>
            <a:ext cx="1795882" cy="172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acewr\AppData\Local\Microsoft\Windows\Temporary Internet Files\Content.IE5\11LEGKJH\MC900281970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514" y="260648"/>
            <a:ext cx="1440160" cy="1462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acewr\AppData\Local\Microsoft\Windows\Temporary Internet Files\Content.IE5\IHDR8EG2\MC900287030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66841"/>
            <a:ext cx="1765426" cy="134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15 Conector angular"/>
          <p:cNvCxnSpPr/>
          <p:nvPr/>
        </p:nvCxnSpPr>
        <p:spPr>
          <a:xfrm rot="5400000" flipH="1" flipV="1">
            <a:off x="4675724" y="2383830"/>
            <a:ext cx="284421" cy="127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angular"/>
          <p:cNvCxnSpPr/>
          <p:nvPr/>
        </p:nvCxnSpPr>
        <p:spPr>
          <a:xfrm flipV="1">
            <a:off x="5265783" y="2230294"/>
            <a:ext cx="612068" cy="60419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5265783" y="2931864"/>
            <a:ext cx="612068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>
            <a:off x="5060114" y="3145446"/>
            <a:ext cx="511703" cy="427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>
            <a:off x="4626006" y="3429001"/>
            <a:ext cx="36004" cy="526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angular"/>
          <p:cNvCxnSpPr/>
          <p:nvPr/>
        </p:nvCxnSpPr>
        <p:spPr>
          <a:xfrm rot="10800000" flipV="1">
            <a:off x="3259100" y="3544100"/>
            <a:ext cx="847974" cy="45760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 flipH="1" flipV="1">
            <a:off x="3852863" y="2369762"/>
            <a:ext cx="298651" cy="1794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6" name="4095 Conector recto de flecha"/>
          <p:cNvCxnSpPr/>
          <p:nvPr/>
        </p:nvCxnSpPr>
        <p:spPr>
          <a:xfrm flipH="1">
            <a:off x="4002188" y="3020123"/>
            <a:ext cx="209773" cy="964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758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ncheta">
  <a:themeElements>
    <a:clrScheme name="Chincheta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Chincheta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nch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47</TotalTime>
  <Words>51</Words>
  <Application>Microsoft Office PowerPoint</Application>
  <PresentationFormat>Presentación en pantalla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Chincheta</vt:lpstr>
      <vt:lpstr>17 de abril de 2013</vt:lpstr>
      <vt:lpstr>Saludo de bienvenida</vt:lpstr>
      <vt:lpstr>Revisión de revista  retroalimentación del marco lógico</vt:lpstr>
      <vt:lpstr>Explicación del video y sus funciones.</vt:lpstr>
      <vt:lpstr>Se conformaron nuevos equipos se procedió a la realización del video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 de abril de 2013</dc:title>
  <dc:creator>acewr</dc:creator>
  <cp:lastModifiedBy>acewr</cp:lastModifiedBy>
  <cp:revision>5</cp:revision>
  <dcterms:created xsi:type="dcterms:W3CDTF">2013-04-23T16:01:14Z</dcterms:created>
  <dcterms:modified xsi:type="dcterms:W3CDTF">2013-04-23T16:48:59Z</dcterms:modified>
</cp:coreProperties>
</file>