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78661C2-D33C-4884-A9B0-DEA6159AEEDF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284E2D-4D87-4EF5-93E6-C1E0171059EA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wr\AppData\Local\Microsoft\Windows\Temporary Internet Files\Content.IE5\5FXEX2OS\MC9001497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73774"/>
            <a:ext cx="2218099" cy="143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5148064" y="119675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UTILIDAD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5681049" y="3001516"/>
            <a:ext cx="171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DIVERSIDAD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4852957" y="424920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DIDACTICO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1691680" y="357301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MOTIVADOR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1907704" y="261995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IDEAS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2669685" y="156608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INTERÉS</a:t>
            </a:r>
            <a:endParaRPr lang="es-MX" dirty="0"/>
          </a:p>
        </p:txBody>
      </p:sp>
      <p:pic>
        <p:nvPicPr>
          <p:cNvPr id="1028" name="Picture 4" descr="C:\Users\acewr\AppData\Local\Microsoft\Windows\Temporary Internet Files\Content.IE5\11LEGKJH\MC9002506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159" y="470779"/>
            <a:ext cx="2100404" cy="1972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cewr\AppData\Local\Microsoft\Windows\Temporary Internet Files\Content.IE5\IHDR8EG2\MC90028040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91" y="2788927"/>
            <a:ext cx="2135109" cy="207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wr\AppData\Local\Microsoft\Windows\Temporary Internet Files\Content.IE5\11LEGKJH\MC90023326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8561" y="4765963"/>
            <a:ext cx="2392378" cy="16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cewr\AppData\Local\Microsoft\Windows\Temporary Internet Files\Content.IE5\11LEGKJH\MC90042576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38" y="4221088"/>
            <a:ext cx="1594731" cy="108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cewr\AppData\Local\Microsoft\Windows\Temporary Internet Files\Content.IE5\IHDR8EG2\MC900434389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04" y="1750750"/>
            <a:ext cx="1206500" cy="190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cewr\AppData\Local\Microsoft\Windows\Temporary Internet Files\Content.IE5\11LEGKJH\MC900304523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38" y="0"/>
            <a:ext cx="17208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12 Conector curvado"/>
          <p:cNvCxnSpPr/>
          <p:nvPr/>
        </p:nvCxnSpPr>
        <p:spPr>
          <a:xfrm rot="5400000" flipH="1" flipV="1">
            <a:off x="4936686" y="1633446"/>
            <a:ext cx="566772" cy="43204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curvado"/>
          <p:cNvCxnSpPr/>
          <p:nvPr/>
        </p:nvCxnSpPr>
        <p:spPr>
          <a:xfrm flipV="1">
            <a:off x="5565963" y="3370848"/>
            <a:ext cx="374189" cy="20216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curvado"/>
          <p:cNvCxnSpPr/>
          <p:nvPr/>
        </p:nvCxnSpPr>
        <p:spPr>
          <a:xfrm rot="10800000" flipV="1">
            <a:off x="3353761" y="3757682"/>
            <a:ext cx="684076" cy="18466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curvado"/>
          <p:cNvCxnSpPr/>
          <p:nvPr/>
        </p:nvCxnSpPr>
        <p:spPr>
          <a:xfrm rot="16200000" flipV="1">
            <a:off x="3424660" y="2002636"/>
            <a:ext cx="338358" cy="20391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curvado"/>
          <p:cNvCxnSpPr/>
          <p:nvPr/>
        </p:nvCxnSpPr>
        <p:spPr>
          <a:xfrm rot="10800000">
            <a:off x="2831188" y="2804624"/>
            <a:ext cx="516676" cy="18466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curvado"/>
          <p:cNvCxnSpPr/>
          <p:nvPr/>
        </p:nvCxnSpPr>
        <p:spPr>
          <a:xfrm rot="16200000" flipH="1">
            <a:off x="3963107" y="4325924"/>
            <a:ext cx="864096" cy="366391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2391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oné">
  <a:themeElements>
    <a:clrScheme name="Cartoné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rtoné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oné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33</TotalTime>
  <Words>6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Cartoné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acewr</dc:creator>
  <cp:lastModifiedBy>acewr</cp:lastModifiedBy>
  <cp:revision>3</cp:revision>
  <dcterms:created xsi:type="dcterms:W3CDTF">2013-04-23T17:48:24Z</dcterms:created>
  <dcterms:modified xsi:type="dcterms:W3CDTF">2013-04-23T18:21:28Z</dcterms:modified>
</cp:coreProperties>
</file>