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B2FC69-0F57-4B22-BB3A-4FB53D073693}" type="datetimeFigureOut">
              <a:rPr lang="es-MX" smtClean="0"/>
              <a:t>23/04/2013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097CE88-95BC-43DD-A733-D7F5DFF0D979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wr\AppData\Local\Microsoft\Windows\Temporary Internet Files\Content.IE5\J6HNW70J\MC9003833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68316"/>
            <a:ext cx="1368152" cy="126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5098085" y="1505557"/>
            <a:ext cx="156214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EDUCATIVO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5652120" y="3244333"/>
            <a:ext cx="1512168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TIPOLOGÍA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3101941" y="3933056"/>
            <a:ext cx="183009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MOTIVADOR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619671" y="3096223"/>
            <a:ext cx="93610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IDEAS</a:t>
            </a:r>
            <a:endParaRPr lang="es-MX" dirty="0"/>
          </a:p>
        </p:txBody>
      </p:sp>
      <p:cxnSp>
        <p:nvCxnSpPr>
          <p:cNvPr id="13" name="12 Conector angular"/>
          <p:cNvCxnSpPr/>
          <p:nvPr/>
        </p:nvCxnSpPr>
        <p:spPr>
          <a:xfrm flipV="1">
            <a:off x="4644008" y="1857078"/>
            <a:ext cx="454077" cy="311238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angular"/>
          <p:cNvCxnSpPr>
            <a:endCxn id="8" idx="1"/>
          </p:cNvCxnSpPr>
          <p:nvPr/>
        </p:nvCxnSpPr>
        <p:spPr>
          <a:xfrm>
            <a:off x="4932040" y="3244333"/>
            <a:ext cx="720080" cy="184666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angular"/>
          <p:cNvCxnSpPr/>
          <p:nvPr/>
        </p:nvCxnSpPr>
        <p:spPr>
          <a:xfrm rot="5400000">
            <a:off x="4103948" y="3681027"/>
            <a:ext cx="504057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angular"/>
          <p:cNvCxnSpPr/>
          <p:nvPr/>
        </p:nvCxnSpPr>
        <p:spPr>
          <a:xfrm rot="10800000">
            <a:off x="2555776" y="3336666"/>
            <a:ext cx="1008112" cy="127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angular"/>
          <p:cNvCxnSpPr/>
          <p:nvPr/>
        </p:nvCxnSpPr>
        <p:spPr>
          <a:xfrm rot="16200000" flipV="1">
            <a:off x="3480277" y="1868681"/>
            <a:ext cx="311238" cy="28803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C:\Users\acewr\AppData\Local\Microsoft\Windows\Temporary Internet Files\Content.IE5\11LEGKJH\MP900398817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41" y="4437112"/>
            <a:ext cx="2016225" cy="133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cewr\AppData\Local\Microsoft\Windows\Temporary Internet Files\Content.IE5\11LEGKJH\MC90037044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047400"/>
            <a:ext cx="1599060" cy="1285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cewr\AppData\Local\Microsoft\Windows\Temporary Internet Files\Content.IE5\J6HNW70J\MC90030463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904" y="3727973"/>
            <a:ext cx="1943100" cy="154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cewr\AppData\Local\Microsoft\Windows\Temporary Internet Files\Content.IE5\11LEGKJH\MC90033436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46" y="2956646"/>
            <a:ext cx="998525" cy="104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1835696" y="1690223"/>
            <a:ext cx="14401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CIERRE</a:t>
            </a:r>
            <a:endParaRPr lang="es-MX" dirty="0"/>
          </a:p>
        </p:txBody>
      </p:sp>
      <p:pic>
        <p:nvPicPr>
          <p:cNvPr id="1033" name="Picture 9" descr="C:\Users\acewr\AppData\Local\Microsoft\Windows\Temporary Internet Files\Content.IE5\IHDR8EG2\MC90029557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46" y="547746"/>
            <a:ext cx="1543123" cy="162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840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5</Words>
  <Application>Microsoft Office PowerPoint</Application>
  <PresentationFormat>Presentación en pantalla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Austin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acewr</dc:creator>
  <cp:lastModifiedBy>acewr</cp:lastModifiedBy>
  <cp:revision>2</cp:revision>
  <dcterms:created xsi:type="dcterms:W3CDTF">2013-04-23T17:48:25Z</dcterms:created>
  <dcterms:modified xsi:type="dcterms:W3CDTF">2013-04-23T18:08:15Z</dcterms:modified>
</cp:coreProperties>
</file>