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09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1C6DE-06DD-4C1C-B9EA-AF7EC8ABE6E2}" type="datetimeFigureOut">
              <a:rPr lang="es-MX" smtClean="0"/>
              <a:t>20/04/2013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CDAF7-1026-4D6F-9A45-8B3873DAE1F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550776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1C6DE-06DD-4C1C-B9EA-AF7EC8ABE6E2}" type="datetimeFigureOut">
              <a:rPr lang="es-MX" smtClean="0"/>
              <a:t>20/04/2013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CDAF7-1026-4D6F-9A45-8B3873DAE1F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0533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1C6DE-06DD-4C1C-B9EA-AF7EC8ABE6E2}" type="datetimeFigureOut">
              <a:rPr lang="es-MX" smtClean="0"/>
              <a:t>20/04/2013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CDAF7-1026-4D6F-9A45-8B3873DAE1F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33897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1C6DE-06DD-4C1C-B9EA-AF7EC8ABE6E2}" type="datetimeFigureOut">
              <a:rPr lang="es-MX" smtClean="0"/>
              <a:t>20/04/2013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CDAF7-1026-4D6F-9A45-8B3873DAE1F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992934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1C6DE-06DD-4C1C-B9EA-AF7EC8ABE6E2}" type="datetimeFigureOut">
              <a:rPr lang="es-MX" smtClean="0"/>
              <a:t>20/04/2013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CDAF7-1026-4D6F-9A45-8B3873DAE1F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413835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1C6DE-06DD-4C1C-B9EA-AF7EC8ABE6E2}" type="datetimeFigureOut">
              <a:rPr lang="es-MX" smtClean="0"/>
              <a:t>20/04/2013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CDAF7-1026-4D6F-9A45-8B3873DAE1F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710251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1C6DE-06DD-4C1C-B9EA-AF7EC8ABE6E2}" type="datetimeFigureOut">
              <a:rPr lang="es-MX" smtClean="0"/>
              <a:t>20/04/2013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CDAF7-1026-4D6F-9A45-8B3873DAE1F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517800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1C6DE-06DD-4C1C-B9EA-AF7EC8ABE6E2}" type="datetimeFigureOut">
              <a:rPr lang="es-MX" smtClean="0"/>
              <a:t>20/04/2013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CDAF7-1026-4D6F-9A45-8B3873DAE1F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857557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1C6DE-06DD-4C1C-B9EA-AF7EC8ABE6E2}" type="datetimeFigureOut">
              <a:rPr lang="es-MX" smtClean="0"/>
              <a:t>20/04/2013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CDAF7-1026-4D6F-9A45-8B3873DAE1F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889460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1C6DE-06DD-4C1C-B9EA-AF7EC8ABE6E2}" type="datetimeFigureOut">
              <a:rPr lang="es-MX" smtClean="0"/>
              <a:t>20/04/2013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CDAF7-1026-4D6F-9A45-8B3873DAE1F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110891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1C6DE-06DD-4C1C-B9EA-AF7EC8ABE6E2}" type="datetimeFigureOut">
              <a:rPr lang="es-MX" smtClean="0"/>
              <a:t>20/04/2013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CDAF7-1026-4D6F-9A45-8B3873DAE1F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287210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71C6DE-06DD-4C1C-B9EA-AF7EC8ABE6E2}" type="datetimeFigureOut">
              <a:rPr lang="es-MX" smtClean="0"/>
              <a:t>20/04/2013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ECDAF7-1026-4D6F-9A45-8B3873DAE1F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942603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oogle.com.mx/url?sa=i&amp;rct=j&amp;q=pensar&amp;source=images&amp;cd=&amp;docid=qteAPktC_aqdAM&amp;tbnid=F7OUmjNUHj6vQM:&amp;ved=0CAUQjRw&amp;url=http%3A%2F%2Feleconomista.com.mx%2Ffinanzas-personales%2F2012%2F12%2F16%2Fotro-ano-pensando&amp;ei=Lm5zUaOuMcGO2gWKmoDYAg&amp;bvm=bv.45512109,d.b2I&amp;psig=AFQjCNET4kaqw2SIF2vJem9p7gQckbRxAw&amp;ust=1366605722155861" TargetMode="External"/><Relationship Id="rId13" Type="http://schemas.openxmlformats.org/officeDocument/2006/relationships/image" Target="../media/image6.png"/><Relationship Id="rId3" Type="http://schemas.openxmlformats.org/officeDocument/2006/relationships/image" Target="../media/image1.jpeg"/><Relationship Id="rId7" Type="http://schemas.openxmlformats.org/officeDocument/2006/relationships/image" Target="../media/image3.jpeg"/><Relationship Id="rId12" Type="http://schemas.openxmlformats.org/officeDocument/2006/relationships/hyperlink" Target="http://www.clker.com/clipart-espiral.html" TargetMode="External"/><Relationship Id="rId2" Type="http://schemas.openxmlformats.org/officeDocument/2006/relationships/hyperlink" Target="http://www.google.com.mx/url?sa=i&amp;rct=j&amp;q=investigacion+colaborativa&amp;source=images&amp;cd=&amp;cad=rja&amp;docid=roH9xl9012faVM&amp;tbnid=Ci6x-JSV0Z7_3M:&amp;ved=0CAUQjRw&amp;url=http%3A%2F%2Fwww.kamlov.site90.net%2F%3Fm%3D201102&amp;ei=bm1zUe3HHIPT2QX3_4CQBw&amp;bvm=bv.45512109,d.b2I&amp;psig=AFQjCNEJHY-KcWW5CD1v6JxnBxo-Ot7kpQ&amp;ust=1366605538566837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google.com.mx/url?sa=i&amp;rct=j&amp;q=elabore+planes&amp;source=images&amp;cd=&amp;cad=rja&amp;docid=hfM5Gcqb-PmPiM&amp;tbnid=dk4gPJ0nijtAbM:&amp;ved=0CAUQjRw&amp;url=http%3A%2F%2Fmarketingtangible.blogspot.com%2F2012%2F02%2Fel-plan-de-marketing.html&amp;ei=9G1zUdS0COrg2gWW2oDwBA&amp;bvm=bv.45512109,d.b2I&amp;psig=AFQjCNHtaEvljs8POvm0uLt9EL0cBc7QFw&amp;ust=1366605647541986" TargetMode="External"/><Relationship Id="rId11" Type="http://schemas.openxmlformats.org/officeDocument/2006/relationships/image" Target="../media/image5.jpeg"/><Relationship Id="rId5" Type="http://schemas.openxmlformats.org/officeDocument/2006/relationships/image" Target="../media/image2.jpeg"/><Relationship Id="rId10" Type="http://schemas.openxmlformats.org/officeDocument/2006/relationships/hyperlink" Target="http://www.google.com.mx/url?sa=i&amp;rct=j&amp;q=mirar&amp;source=images&amp;cd=&amp;cad=rja&amp;docid=pTCbFk3NWWIriM&amp;tbnid=fG8_-FM0F6YGBM:&amp;ved=0CAUQjRw&amp;url=http%3A%2F%2Fes.123rf.com%2Fphoto_11921162_mirar-tus-ojos.html&amp;ei=pm5zUY3hEOXS2gW9i4HQDg&amp;psig=AFQjCNFNF492EIBzTeOUXaUW9I1yKt2QWA&amp;ust=1366605856316934" TargetMode="External"/><Relationship Id="rId4" Type="http://schemas.openxmlformats.org/officeDocument/2006/relationships/hyperlink" Target="http://www.google.com.mx/url?sa=i&amp;rct=j&amp;q=investigue&amp;source=images&amp;cd=&amp;docid=-Y1KjZmdYY1KEM&amp;tbnid=urhIr4RRaJsf3M:&amp;ved=0CAUQjRw&amp;url=http%3A%2F%2Fwww.juancabrerabravo.com%2F&amp;ei=om1zUdr8Gcbp2QXG74GwCw&amp;bvm=bv.45512109,d.b2I&amp;psig=AFQjCNHYv9BWxEHCDUaeTdu8R36ZDib_tg&amp;ust=1366605592466643" TargetMode="External"/><Relationship Id="rId9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inta hacia arriba"/>
          <p:cNvSpPr/>
          <p:nvPr/>
        </p:nvSpPr>
        <p:spPr>
          <a:xfrm>
            <a:off x="2315489" y="2636912"/>
            <a:ext cx="4837708" cy="1374254"/>
          </a:xfrm>
          <a:prstGeom prst="ribbon2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s-MX" sz="2000" dirty="0">
                <a:effectLst/>
                <a:ea typeface="Calibri"/>
                <a:cs typeface="Times New Roman"/>
              </a:rPr>
              <a:t>INVESTIGACIÓN ACCIÓN</a:t>
            </a:r>
          </a:p>
        </p:txBody>
      </p:sp>
      <p:pic>
        <p:nvPicPr>
          <p:cNvPr id="1026" name="Picture 2" descr="http://t0.gstatic.com/images?q=tbn:ANd9GcT9hjGNcas0Xd5N5GDUbopJsM__P64bZYD4J6xT2fAiGgr_0WdB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1725" y="129807"/>
            <a:ext cx="2551037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juancabrerabravo.com/blog/wp-content/uploads/2011/01/investigar-150x150.jp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6997" y="2829096"/>
            <a:ext cx="1673769" cy="1673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1.bp.blogspot.com/-Jjy6EFKxnWA/T0BNjZiyLoI/AAAAAAAAADc/DD46MWmdhh8/s1600/marketing2%5B1%5D.jpg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9567" y="4322767"/>
            <a:ext cx="2952328" cy="2214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eleconomista.com.mx/files/imagecache/nota_completa/pensar.jpg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824" y="4581127"/>
            <a:ext cx="3131840" cy="2078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://us.123rf.com/400wm/400/400/gnicolson/gnicolson1201/gnicolson120100027/11921162-mirar-tus-ojos.jpg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129343">
            <a:off x="251520" y="2516431"/>
            <a:ext cx="1600150" cy="1494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http://www.clker.com/cliparts/n/W/D/L/w/E/espiral-md.png">
            <a:hlinkClick r:id="rId12"/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270" y="93802"/>
            <a:ext cx="2232248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7 Flecha curvada hacia abajo"/>
          <p:cNvSpPr/>
          <p:nvPr/>
        </p:nvSpPr>
        <p:spPr>
          <a:xfrm rot="18658948">
            <a:off x="4086271" y="1689672"/>
            <a:ext cx="1296144" cy="445223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18" name="17 Flecha curvada hacia abajo"/>
          <p:cNvSpPr/>
          <p:nvPr/>
        </p:nvSpPr>
        <p:spPr>
          <a:xfrm rot="1219266">
            <a:off x="4515624" y="4228635"/>
            <a:ext cx="1296144" cy="445223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19" name="18 Flecha curvada hacia abajo"/>
          <p:cNvSpPr/>
          <p:nvPr/>
        </p:nvSpPr>
        <p:spPr>
          <a:xfrm rot="6359823">
            <a:off x="2783540" y="4593601"/>
            <a:ext cx="1296144" cy="445223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20" name="19 Flecha curvada hacia abajo"/>
          <p:cNvSpPr/>
          <p:nvPr/>
        </p:nvSpPr>
        <p:spPr>
          <a:xfrm rot="8816803">
            <a:off x="1299322" y="3740198"/>
            <a:ext cx="1296144" cy="445223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21" name="20 Flecha curvada hacia abajo"/>
          <p:cNvSpPr/>
          <p:nvPr/>
        </p:nvSpPr>
        <p:spPr>
          <a:xfrm rot="5400000">
            <a:off x="2931391" y="1624244"/>
            <a:ext cx="1296144" cy="445223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22" name="21 Flecha curvada hacia abajo"/>
          <p:cNvSpPr/>
          <p:nvPr/>
        </p:nvSpPr>
        <p:spPr>
          <a:xfrm rot="841156">
            <a:off x="7195295" y="2324904"/>
            <a:ext cx="1296144" cy="445223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441308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2</Words>
  <Application>Microsoft Office PowerPoint</Application>
  <PresentationFormat>Presentación en pantalla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Presentación de PowerPoint</vt:lpstr>
    </vt:vector>
  </TitlesOfParts>
  <Company>Dell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Dell</dc:creator>
  <cp:lastModifiedBy>Dell</cp:lastModifiedBy>
  <cp:revision>2</cp:revision>
  <dcterms:created xsi:type="dcterms:W3CDTF">2013-04-21T04:37:40Z</dcterms:created>
  <dcterms:modified xsi:type="dcterms:W3CDTF">2013-04-21T04:48:53Z</dcterms:modified>
</cp:coreProperties>
</file>