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B73713-10B5-407C-B05B-B2BAE8C7CDB4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98216-EB25-4238-A419-2B135166949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4131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398216-EB25-4238-A419-2B135166949B}" type="slidenum">
              <a:rPr lang="es-ES" smtClean="0"/>
              <a:t>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E8AC3-73C1-4417-A354-5E8045FE9D02}" type="datetimeFigureOut">
              <a:rPr lang="es-ES" smtClean="0"/>
              <a:t>16/04/2013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B39C6-6E50-4912-8142-706F2BA84C8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uclm.es/profesorado/Ricardo/Video/2002_2003/img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uclm.es/profesorado/Ricardo/Video/2002_2003/img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256917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uclm.es/profesorado/Ricardo/Video/2002_2003/img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7872875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uclm.es/profesorado/Ricardo/Video/2002_2003/img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555" y="332656"/>
            <a:ext cx="7968885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uclm.es/profesorado/Ricardo/Video/2002_2003/img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7968885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uclm.es/profesorado/Ricardo/Video/2002_2003/img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260648"/>
            <a:ext cx="8256917" cy="6192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uclm.es/profesorado/Ricardo/Video/2002_2003/img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uclm.es/profesorado/Ricardo/Video/2002_2003/img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8208912" cy="6156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Presentación en pantalla (4:3)</PresentationFormat>
  <Paragraphs>8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Pepe</dc:creator>
  <cp:lastModifiedBy>José Luis Villegas Valle</cp:lastModifiedBy>
  <cp:revision>1</cp:revision>
  <dcterms:created xsi:type="dcterms:W3CDTF">2011-04-02T03:19:24Z</dcterms:created>
  <dcterms:modified xsi:type="dcterms:W3CDTF">2013-04-16T21:28:20Z</dcterms:modified>
</cp:coreProperties>
</file>