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3" r:id="rId13"/>
    <p:sldId id="271" r:id="rId14"/>
    <p:sldId id="272" r:id="rId15"/>
  </p:sldIdLst>
  <p:sldSz cx="6858000" cy="9144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63" autoAdjust="0"/>
    <p:restoredTop sz="94660"/>
  </p:normalViewPr>
  <p:slideViewPr>
    <p:cSldViewPr>
      <p:cViewPr varScale="1">
        <p:scale>
          <a:sx n="55" d="100"/>
          <a:sy n="55" d="100"/>
        </p:scale>
        <p:origin x="-1986" y="-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42900" y="4933072"/>
            <a:ext cx="6229350" cy="1524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342900" y="1911643"/>
            <a:ext cx="6229350" cy="26416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1097720" y="4733502"/>
            <a:ext cx="2228850" cy="211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3531431" y="4733502"/>
            <a:ext cx="2228850" cy="211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3405261" y="4701736"/>
            <a:ext cx="34290" cy="6096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342900" y="2032000"/>
            <a:ext cx="6172200" cy="6096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16" name="15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350" y="4673600"/>
            <a:ext cx="5943600" cy="18288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14350" y="6611819"/>
            <a:ext cx="5943600" cy="1312981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514350" y="6555990"/>
            <a:ext cx="5943600" cy="5735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34290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348615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342900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3487341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207264"/>
            <a:ext cx="61722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348615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422209" y="2906959"/>
            <a:ext cx="2811780" cy="211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3566160" y="2906959"/>
            <a:ext cx="2811780" cy="211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342900" y="609600"/>
            <a:ext cx="4686300" cy="7620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086350" y="2133600"/>
            <a:ext cx="1488186" cy="49784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5086350" y="609600"/>
            <a:ext cx="148590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72050" y="609600"/>
            <a:ext cx="154305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42900" y="609600"/>
            <a:ext cx="4514850" cy="74168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72050" y="2133600"/>
            <a:ext cx="1543050" cy="58928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342900" y="1930401"/>
            <a:ext cx="6172200" cy="62378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4343400" y="8271556"/>
            <a:ext cx="1943100" cy="51206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E4C40E9-D068-44F8-8506-DF6973A48902}" type="datetimeFigureOut">
              <a:rPr lang="es-MX" smtClean="0"/>
              <a:t>12/04/2013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600200" y="8271556"/>
            <a:ext cx="268605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307931" y="8242041"/>
            <a:ext cx="457200" cy="6096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A1E513A-5FF1-48DE-9A64-55C44A4BBEB6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342900" y="203200"/>
            <a:ext cx="6172200" cy="16256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av"/><Relationship Id="rId2" Type="http://schemas.microsoft.com/office/2007/relationships/media" Target="../media/media10.wav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av"/><Relationship Id="rId2" Type="http://schemas.microsoft.com/office/2007/relationships/media" Target="../media/media11.wav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av"/><Relationship Id="rId2" Type="http://schemas.microsoft.com/office/2007/relationships/media" Target="../media/media12.wav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av"/><Relationship Id="rId2" Type="http://schemas.microsoft.com/office/2007/relationships/media" Target="../media/media13.wav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wav"/><Relationship Id="rId2" Type="http://schemas.microsoft.com/office/2007/relationships/media" Target="../media/media14.wav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av"/><Relationship Id="rId2" Type="http://schemas.microsoft.com/office/2007/relationships/media" Target="../media/media8.wav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av"/><Relationship Id="rId2" Type="http://schemas.microsoft.com/office/2007/relationships/media" Target="../media/media9.wav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8"/>
            <a:ext cx="6336704" cy="854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3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8574449"/>
      </p:ext>
    </p:extLst>
  </p:cSld>
  <p:clrMapOvr>
    <a:masterClrMapping/>
  </p:clrMapOvr>
  <p:transition spd="slow" advTm="634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95536"/>
            <a:ext cx="6120680" cy="828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3659705"/>
      </p:ext>
    </p:extLst>
  </p:cSld>
  <p:clrMapOvr>
    <a:masterClrMapping/>
  </p:clrMapOvr>
  <p:transition spd="slow" advTm="1323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6120679" cy="835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6662187"/>
      </p:ext>
    </p:extLst>
  </p:cSld>
  <p:clrMapOvr>
    <a:masterClrMapping/>
  </p:clrMapOvr>
  <p:transition spd="slow" advTm="3043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179512"/>
            <a:ext cx="6264696" cy="849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3893334"/>
      </p:ext>
    </p:extLst>
  </p:cSld>
  <p:clrMapOvr>
    <a:masterClrMapping/>
  </p:clrMapOvr>
  <p:transition spd="slow" advTm="765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95536"/>
            <a:ext cx="6048672" cy="835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5840663"/>
      </p:ext>
    </p:extLst>
  </p:cSld>
  <p:clrMapOvr>
    <a:masterClrMapping/>
  </p:clrMapOvr>
  <p:transition spd="slow" advTm="122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8"/>
            <a:ext cx="6192688" cy="835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4030598"/>
      </p:ext>
    </p:extLst>
  </p:cSld>
  <p:clrMapOvr>
    <a:masterClrMapping/>
  </p:clrMapOvr>
  <p:transition spd="slow" advTm="852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8"/>
            <a:ext cx="6480720" cy="842493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7027016"/>
      </p:ext>
    </p:extLst>
  </p:cSld>
  <p:clrMapOvr>
    <a:masterClrMapping/>
  </p:clrMapOvr>
  <p:transition spd="slow" advTm="871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5972894" cy="842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0675577"/>
      </p:ext>
    </p:extLst>
  </p:cSld>
  <p:clrMapOvr>
    <a:masterClrMapping/>
  </p:clrMapOvr>
  <p:transition spd="slow" advTm="534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323528"/>
            <a:ext cx="6408711" cy="856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2687006"/>
      </p:ext>
    </p:extLst>
  </p:cSld>
  <p:clrMapOvr>
    <a:masterClrMapping/>
  </p:clrMapOvr>
  <p:transition spd="slow" advTm="2858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8"/>
            <a:ext cx="6336704" cy="842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9726447"/>
      </p:ext>
    </p:extLst>
  </p:cSld>
  <p:clrMapOvr>
    <a:masterClrMapping/>
  </p:clrMapOvr>
  <p:transition spd="slow" advTm="262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179512"/>
            <a:ext cx="6552728" cy="842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0996077"/>
      </p:ext>
    </p:extLst>
  </p:cSld>
  <p:clrMapOvr>
    <a:masterClrMapping/>
  </p:clrMapOvr>
  <p:transition spd="slow" advTm="2026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95536"/>
            <a:ext cx="5848499" cy="828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9486"/>
      </p:ext>
    </p:extLst>
  </p:cSld>
  <p:clrMapOvr>
    <a:masterClrMapping/>
  </p:clrMapOvr>
  <p:transition spd="slow" advTm="312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179512"/>
            <a:ext cx="6048671" cy="864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0717006"/>
      </p:ext>
    </p:extLst>
  </p:cSld>
  <p:clrMapOvr>
    <a:masterClrMapping/>
  </p:clrMapOvr>
  <p:transition spd="slow" advTm="2875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8"/>
            <a:ext cx="6264695" cy="835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 Aud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32500" y="8318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0126109"/>
      </p:ext>
    </p:extLst>
  </p:cSld>
  <p:clrMapOvr>
    <a:masterClrMapping/>
  </p:clrMapOvr>
  <p:transition spd="slow" advTm="277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</TotalTime>
  <Words>0</Words>
  <Application>Microsoft Office PowerPoint</Application>
  <PresentationFormat>Presentación en pantalla (4:3)</PresentationFormat>
  <Paragraphs>0</Paragraphs>
  <Slides>14</Slides>
  <Notes>0</Notes>
  <HiddenSlides>0</HiddenSlides>
  <MMClips>14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Papel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acewr</dc:creator>
  <cp:lastModifiedBy>acewr</cp:lastModifiedBy>
  <cp:revision>5</cp:revision>
  <dcterms:created xsi:type="dcterms:W3CDTF">2013-04-12T22:33:48Z</dcterms:created>
  <dcterms:modified xsi:type="dcterms:W3CDTF">2013-04-12T23:28:22Z</dcterms:modified>
</cp:coreProperties>
</file>