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97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8263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24535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904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2344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8514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53482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6137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131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2353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4991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4005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0141F-F4EC-40E9-AB0B-9C056A4CF202}" type="datetimeFigureOut">
              <a:rPr lang="es-MX" smtClean="0"/>
              <a:t>16/04/2013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243C8-09CE-4073-88D2-1A0408721CF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013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jpeg"/><Relationship Id="rId3" Type="http://schemas.microsoft.com/office/2007/relationships/hdphoto" Target="../media/hdphoto1.wdp"/><Relationship Id="rId7" Type="http://schemas.openxmlformats.org/officeDocument/2006/relationships/image" Target="../media/image4.jpe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6" Type="http://schemas.microsoft.com/office/2007/relationships/hdphoto" Target="../media/hdphoto7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png"/><Relationship Id="rId5" Type="http://schemas.microsoft.com/office/2007/relationships/hdphoto" Target="../media/hdphoto2.wdp"/><Relationship Id="rId15" Type="http://schemas.openxmlformats.org/officeDocument/2006/relationships/image" Target="../media/image8.jpeg"/><Relationship Id="rId10" Type="http://schemas.microsoft.com/office/2007/relationships/hdphoto" Target="../media/hdphoto4.wdp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03848" y="2708920"/>
            <a:ext cx="252028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Comic Sans MS" pitchFamily="66" charset="0"/>
              </a:rPr>
              <a:t>INVESTIGACIÓN ACCIÓN</a:t>
            </a:r>
            <a:endParaRPr lang="es-MX" dirty="0">
              <a:latin typeface="Comic Sans MS" pitchFamily="66" charset="0"/>
            </a:endParaRPr>
          </a:p>
        </p:txBody>
      </p:sp>
      <p:cxnSp>
        <p:nvCxnSpPr>
          <p:cNvPr id="4" name="3 Conector curvado"/>
          <p:cNvCxnSpPr/>
          <p:nvPr/>
        </p:nvCxnSpPr>
        <p:spPr>
          <a:xfrm rot="16200000" flipV="1">
            <a:off x="3886236" y="2106791"/>
            <a:ext cx="687454" cy="10801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5 Conector curvado"/>
          <p:cNvCxnSpPr/>
          <p:nvPr/>
        </p:nvCxnSpPr>
        <p:spPr>
          <a:xfrm rot="5400000" flipH="1" flipV="1">
            <a:off x="5220072" y="2204864"/>
            <a:ext cx="576064" cy="432048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curvado"/>
          <p:cNvCxnSpPr>
            <a:stCxn id="2" idx="3"/>
          </p:cNvCxnSpPr>
          <p:nvPr/>
        </p:nvCxnSpPr>
        <p:spPr>
          <a:xfrm>
            <a:off x="5724128" y="3032086"/>
            <a:ext cx="576064" cy="323165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curvado"/>
          <p:cNvCxnSpPr/>
          <p:nvPr/>
        </p:nvCxnSpPr>
        <p:spPr>
          <a:xfrm rot="16200000" flipH="1">
            <a:off x="4907736" y="3534996"/>
            <a:ext cx="791531" cy="432047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curvado"/>
          <p:cNvCxnSpPr/>
          <p:nvPr/>
        </p:nvCxnSpPr>
        <p:spPr>
          <a:xfrm rot="5400000">
            <a:off x="3779042" y="3644153"/>
            <a:ext cx="793829" cy="216024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curvado"/>
          <p:cNvCxnSpPr/>
          <p:nvPr/>
        </p:nvCxnSpPr>
        <p:spPr>
          <a:xfrm rot="5400000">
            <a:off x="2955126" y="3440010"/>
            <a:ext cx="578220" cy="548073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curvado"/>
          <p:cNvCxnSpPr/>
          <p:nvPr/>
        </p:nvCxnSpPr>
        <p:spPr>
          <a:xfrm rot="10800000">
            <a:off x="2195736" y="2870502"/>
            <a:ext cx="936106" cy="323166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curvado"/>
          <p:cNvCxnSpPr/>
          <p:nvPr/>
        </p:nvCxnSpPr>
        <p:spPr>
          <a:xfrm rot="10800000">
            <a:off x="2843809" y="2132856"/>
            <a:ext cx="576065" cy="576064"/>
          </a:xfrm>
          <a:prstGeom prst="curved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35 CuadroTexto"/>
          <p:cNvSpPr txBox="1"/>
          <p:nvPr/>
        </p:nvSpPr>
        <p:spPr>
          <a:xfrm>
            <a:off x="5724128" y="1916831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600" dirty="0" smtClean="0">
                <a:latin typeface="Comic Sans MS" pitchFamily="66" charset="0"/>
              </a:rPr>
              <a:t>Calidad de la Educación</a:t>
            </a:r>
            <a:endParaRPr lang="es-MX" sz="1600" dirty="0">
              <a:latin typeface="Comic Sans MS" pitchFamily="66" charset="0"/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5766683" y="339088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Docente Investigador</a:t>
            </a:r>
            <a:endParaRPr lang="es-MX" dirty="0"/>
          </a:p>
        </p:txBody>
      </p:sp>
      <p:sp>
        <p:nvSpPr>
          <p:cNvPr id="38" name="37 CuadroTexto"/>
          <p:cNvSpPr txBox="1"/>
          <p:nvPr/>
        </p:nvSpPr>
        <p:spPr>
          <a:xfrm>
            <a:off x="5462364" y="4200812"/>
            <a:ext cx="1392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Paradigma Cualitativo</a:t>
            </a:r>
            <a:endParaRPr lang="es-MX" dirty="0"/>
          </a:p>
        </p:txBody>
      </p:sp>
      <p:sp>
        <p:nvSpPr>
          <p:cNvPr id="39" name="38 CuadroTexto"/>
          <p:cNvSpPr txBox="1"/>
          <p:nvPr/>
        </p:nvSpPr>
        <p:spPr>
          <a:xfrm>
            <a:off x="3203848" y="4168169"/>
            <a:ext cx="1635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Proceso Introspectivo</a:t>
            </a:r>
            <a:endParaRPr lang="es-MX" dirty="0"/>
          </a:p>
        </p:txBody>
      </p:sp>
      <p:sp>
        <p:nvSpPr>
          <p:cNvPr id="40" name="39 CuadroTexto"/>
          <p:cNvSpPr txBox="1"/>
          <p:nvPr/>
        </p:nvSpPr>
        <p:spPr>
          <a:xfrm>
            <a:off x="1512530" y="3938578"/>
            <a:ext cx="1714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Resolución de Problemas</a:t>
            </a:r>
            <a:endParaRPr lang="es-MX" dirty="0"/>
          </a:p>
        </p:txBody>
      </p:sp>
      <p:sp>
        <p:nvSpPr>
          <p:cNvPr id="41" name="40 CuadroTexto"/>
          <p:cNvSpPr txBox="1"/>
          <p:nvPr/>
        </p:nvSpPr>
        <p:spPr>
          <a:xfrm>
            <a:off x="1115616" y="2504523"/>
            <a:ext cx="1296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Proyecto por estrategias</a:t>
            </a:r>
            <a:endParaRPr lang="es-MX" dirty="0"/>
          </a:p>
        </p:txBody>
      </p:sp>
      <p:sp>
        <p:nvSpPr>
          <p:cNvPr id="42" name="41 CuadroTexto"/>
          <p:cNvSpPr txBox="1"/>
          <p:nvPr/>
        </p:nvSpPr>
        <p:spPr>
          <a:xfrm>
            <a:off x="1331619" y="1732165"/>
            <a:ext cx="1512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Organización</a:t>
            </a:r>
            <a:endParaRPr lang="es-MX" dirty="0"/>
          </a:p>
        </p:txBody>
      </p:sp>
      <p:sp>
        <p:nvSpPr>
          <p:cNvPr id="43" name="42 CuadroTexto"/>
          <p:cNvSpPr txBox="1"/>
          <p:nvPr/>
        </p:nvSpPr>
        <p:spPr>
          <a:xfrm>
            <a:off x="4021777" y="989800"/>
            <a:ext cx="16078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/>
              <a:t>Desarrollo de acciones</a:t>
            </a:r>
            <a:endParaRPr lang="es-MX" dirty="0"/>
          </a:p>
        </p:txBody>
      </p:sp>
      <p:pic>
        <p:nvPicPr>
          <p:cNvPr id="1027" name="Picture 3" descr="E:\Images\P150413_23.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50"/>
                    </a14:imgEffect>
                    <a14:imgEffect>
                      <a14:saturation sat="200000"/>
                    </a14:imgEffect>
                    <a14:imgEffect>
                      <a14:brightnessContrast bright="18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736" y="406886"/>
            <a:ext cx="2183953" cy="141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Images\P150413_23.16_[02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  <a14:imgEffect>
                      <a14:brightnessContrast bright="22000" contras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265" y="4814500"/>
            <a:ext cx="2125159" cy="14699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:\Images\P150413_23.1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850" y="4985312"/>
            <a:ext cx="1636939" cy="113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Images\P150413_23.17_[02].jpg"/>
          <p:cNvPicPr>
            <a:picLocks noChangeAspect="1" noChangeArrowheads="1"/>
          </p:cNvPicPr>
          <p:nvPr/>
        </p:nvPicPr>
        <p:blipFill>
          <a:blip r:embed="rId7" cstate="print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34000" contrast="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34072" y="3823830"/>
            <a:ext cx="1854795" cy="945248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reflection blurRad="6350" stA="50000" endA="300" endPos="555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Images\P150413_23.18_[0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66" y="171731"/>
            <a:ext cx="1630465" cy="146440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  <a:alpha val="86000"/>
              </a:schemeClr>
            </a:solidFill>
          </a:ln>
          <a:effectLst>
            <a:outerShdw blurRad="508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E:\Images\P150413_23.1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9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005" y="171731"/>
            <a:ext cx="1105330" cy="1421934"/>
          </a:xfrm>
          <a:prstGeom prst="rect">
            <a:avLst/>
          </a:prstGeom>
          <a:noFill/>
          <a:ln>
            <a:solidFill>
              <a:srgbClr val="DD97D0"/>
            </a:solidFill>
          </a:ln>
          <a:effectLst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E:\Images\P150413_23.37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27000" contrast="5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368" y="2831247"/>
            <a:ext cx="1539104" cy="1765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E:\Images\P150413_23.17_[01]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831" y="4814500"/>
            <a:ext cx="1221855" cy="1664560"/>
          </a:xfrm>
          <a:prstGeom prst="rect">
            <a:avLst/>
          </a:prstGeom>
          <a:noFill/>
          <a:ln>
            <a:solidFill>
              <a:srgbClr val="00B050"/>
            </a:solidFill>
          </a:ln>
          <a:effectLst>
            <a:glow rad="101600">
              <a:srgbClr val="92D050">
                <a:alpha val="40000"/>
              </a:srgbClr>
            </a:glow>
            <a:outerShdw blurRad="50800" dist="38100" dir="13500000" algn="br" rotWithShape="0">
              <a:srgbClr val="00B050">
                <a:alpha val="40000"/>
              </a:srgbClr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730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0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1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2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250" autoRev="1" fill="remov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7" dur="250" autoRev="1" fill="remove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8" dur="250" autoRev="1" fill="remove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9" dur="250" autoRev="1" fill="remove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250" autoRev="1" fill="remove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6" grpId="0"/>
      <p:bldP spid="37" grpId="0"/>
      <p:bldP spid="38" grpId="0"/>
      <p:bldP spid="39" grpId="0"/>
      <p:bldP spid="40" grpId="0"/>
      <p:bldP spid="42" grpId="0"/>
      <p:bldP spid="43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22</Words>
  <Application>Microsoft Office PowerPoint</Application>
  <PresentationFormat>Presentación en pantalla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Hp</cp:lastModifiedBy>
  <cp:revision>9</cp:revision>
  <dcterms:created xsi:type="dcterms:W3CDTF">2013-04-16T02:38:54Z</dcterms:created>
  <dcterms:modified xsi:type="dcterms:W3CDTF">2013-04-16T05:22:21Z</dcterms:modified>
</cp:coreProperties>
</file>