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E0836DD-1833-4D87-B649-12754EBF64E7}" type="datetimeFigureOut">
              <a:rPr lang="es-MX" smtClean="0"/>
              <a:t>05/04/2013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10" name="9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21 Conector recto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26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23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Elipse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24 Elipse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625A362-E767-4683-9FDD-8FF823C79520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836DD-1833-4D87-B649-12754EBF64E7}" type="datetimeFigureOut">
              <a:rPr lang="es-MX" smtClean="0"/>
              <a:t>05/04/2013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5A362-E767-4683-9FDD-8FF823C7952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836DD-1833-4D87-B649-12754EBF64E7}" type="datetimeFigureOut">
              <a:rPr lang="es-MX" smtClean="0"/>
              <a:t>05/04/2013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5A362-E767-4683-9FDD-8FF823C7952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E0836DD-1833-4D87-B649-12754EBF64E7}" type="datetimeFigureOut">
              <a:rPr lang="es-MX" smtClean="0"/>
              <a:t>05/04/2013</a:t>
            </a:fld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625A362-E767-4683-9FDD-8FF823C79520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E0836DD-1833-4D87-B649-12754EBF64E7}" type="datetimeFigureOut">
              <a:rPr lang="es-MX" smtClean="0"/>
              <a:t>05/04/2013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s-MX"/>
          </a:p>
        </p:txBody>
      </p:sp>
      <p:sp>
        <p:nvSpPr>
          <p:cNvPr id="9" name="8 Rectángulo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Conector recto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16 Conector recto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17 Rectángulo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18 Elipse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19 Elipse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20 Elipse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Elipse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Elipse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25 Conector recto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625A362-E767-4683-9FDD-8FF823C79520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836DD-1833-4D87-B649-12754EBF64E7}" type="datetimeFigureOut">
              <a:rPr lang="es-MX" smtClean="0"/>
              <a:t>05/04/2013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5A362-E767-4683-9FDD-8FF823C79520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836DD-1833-4D87-B649-12754EBF64E7}" type="datetimeFigureOut">
              <a:rPr lang="es-MX" smtClean="0"/>
              <a:t>05/04/2013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5A362-E767-4683-9FDD-8FF823C79520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texto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E0836DD-1833-4D87-B649-12754EBF64E7}" type="datetimeFigureOut">
              <a:rPr lang="es-MX" smtClean="0"/>
              <a:t>05/04/2013</a:t>
            </a:fld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25A362-E767-4683-9FDD-8FF823C79520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836DD-1833-4D87-B649-12754EBF64E7}" type="datetimeFigureOut">
              <a:rPr lang="es-MX" smtClean="0"/>
              <a:t>05/04/2013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5A362-E767-4683-9FDD-8FF823C7952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17 Marcador de contenido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E0836DD-1833-4D87-B649-12754EBF64E7}" type="datetimeFigureOut">
              <a:rPr lang="es-MX" smtClean="0"/>
              <a:t>05/04/2013</a:t>
            </a:fld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625A362-E767-4683-9FDD-8FF823C79520}" type="slidenum">
              <a:rPr lang="es-MX" smtClean="0"/>
              <a:t>‹Nº›</a:t>
            </a:fld>
            <a:endParaRPr lang="es-MX"/>
          </a:p>
        </p:txBody>
      </p:sp>
      <p:sp>
        <p:nvSpPr>
          <p:cNvPr id="23" name="22 Marcador de pie de página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18 Conector recto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19 Conector recto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16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E0836DD-1833-4D87-B649-12754EBF64E7}" type="datetimeFigureOut">
              <a:rPr lang="es-MX" smtClean="0"/>
              <a:t>05/04/2013</a:t>
            </a:fld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625A362-E767-4683-9FDD-8FF823C79520}" type="slidenum">
              <a:rPr lang="es-MX" smtClean="0"/>
              <a:t>‹Nº›</a:t>
            </a:fld>
            <a:endParaRPr lang="es-MX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5 Conector recto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E0836DD-1833-4D87-B649-12754EBF64E7}" type="datetimeFigureOut">
              <a:rPr lang="es-MX" smtClean="0"/>
              <a:t>05/04/2013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Rectángulo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625A362-E767-4683-9FDD-8FF823C79520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123728" y="3284984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es-MX" sz="4000" dirty="0" smtClean="0"/>
              <a:t>MARZO 2013</a:t>
            </a:r>
            <a:endParaRPr lang="es-MX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886"/>
            <a:ext cx="909128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1459541" y="2348880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es-MX" sz="4400" smtClean="0"/>
              <a:t>Periódico mural</a:t>
            </a:r>
            <a:br>
              <a:rPr lang="es-MX" sz="4400" smtClean="0"/>
            </a:br>
            <a:r>
              <a:rPr lang="es-MX" sz="4400" dirty="0" smtClean="0"/>
              <a:t/>
            </a:r>
            <a:br>
              <a:rPr lang="es-MX" sz="4400" dirty="0" smtClean="0"/>
            </a:br>
            <a:r>
              <a:rPr lang="es-MX" sz="4400" dirty="0" smtClean="0"/>
              <a:t>natalicio de la </a:t>
            </a:r>
            <a:r>
              <a:rPr lang="es-MX" sz="4400" dirty="0" err="1" smtClean="0"/>
              <a:t>tkj</a:t>
            </a:r>
            <a:r>
              <a:rPr lang="es-MX" sz="4400" dirty="0" smtClean="0"/>
              <a:t/>
            </a:r>
            <a:br>
              <a:rPr lang="es-MX" sz="4400" dirty="0" smtClean="0"/>
            </a:br>
            <a:r>
              <a:rPr lang="es-MX" sz="4400" dirty="0"/>
              <a:t/>
            </a:r>
            <a:br>
              <a:rPr lang="es-MX" sz="4400" dirty="0"/>
            </a:br>
            <a:r>
              <a:rPr lang="es-MX" sz="4400" dirty="0" smtClean="0"/>
              <a:t>marzo 2013</a:t>
            </a:r>
            <a:endParaRPr lang="es-MX" sz="4400" dirty="0"/>
          </a:p>
        </p:txBody>
      </p:sp>
    </p:spTree>
    <p:extLst>
      <p:ext uri="{BB962C8B-B14F-4D97-AF65-F5344CB8AC3E}">
        <p14:creationId xmlns:p14="http://schemas.microsoft.com/office/powerpoint/2010/main" val="207861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Consejos para estudiar y obtener mejores calificaciones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s-MX" dirty="0" smtClean="0"/>
              <a:t>Selecciona el formato de causa y efecto más apropiado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/>
              <a:t>Genera las causas necesarias para construir un diagrama de causa y efectos.</a:t>
            </a:r>
          </a:p>
          <a:p>
            <a:pPr marL="457200" indent="-457200">
              <a:buFont typeface="+mj-lt"/>
              <a:buAutoNum type="arabicPeriod"/>
            </a:pPr>
            <a:r>
              <a:rPr lang="es-MX" dirty="0" smtClean="0"/>
              <a:t>Construye tu diagrama que te va a facilitar estudiar en tus exámenes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endParaRPr lang="es-MX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84784"/>
            <a:ext cx="3528392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1537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pPr algn="ctr"/>
            <a:r>
              <a:rPr lang="es-MX" sz="3600" dirty="0" smtClean="0"/>
              <a:t>SOCIALES</a:t>
            </a:r>
            <a:br>
              <a:rPr lang="es-MX" sz="3600" dirty="0" smtClean="0"/>
            </a:br>
            <a:r>
              <a:rPr lang="es-MX" sz="2400" dirty="0" smtClean="0"/>
              <a:t>El DIF de Tlaxcala invita al primer congreso del día de la mujer. </a:t>
            </a:r>
            <a:endParaRPr lang="es-MX" sz="2400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s-MX" sz="2000" dirty="0" smtClean="0">
                <a:latin typeface="Aharoni" pitchFamily="2" charset="-79"/>
                <a:cs typeface="Aharoni" pitchFamily="2" charset="-79"/>
              </a:rPr>
              <a:t>Reglas básicas  para el primer congreso del día de la mujer</a:t>
            </a:r>
          </a:p>
          <a:p>
            <a:pPr marL="0" indent="0" algn="ctr">
              <a:buNone/>
            </a:pPr>
            <a:endParaRPr lang="es-MX" sz="2000" dirty="0">
              <a:latin typeface="Aharoni" pitchFamily="2" charset="-79"/>
              <a:cs typeface="Aharoni" pitchFamily="2" charset="-79"/>
            </a:endParaRPr>
          </a:p>
          <a:p>
            <a:pPr algn="just"/>
            <a:r>
              <a:rPr lang="es-MX" sz="1900" dirty="0" smtClean="0">
                <a:latin typeface="Comic Sans MS" pitchFamily="66" charset="0"/>
              </a:rPr>
              <a:t>Deben integrarse entre 5 y 10 personas como máximo.</a:t>
            </a:r>
          </a:p>
          <a:p>
            <a:pPr algn="just"/>
            <a:endParaRPr lang="es-MX" sz="1900" dirty="0" smtClean="0">
              <a:latin typeface="Comic Sans MS" pitchFamily="66" charset="0"/>
            </a:endParaRPr>
          </a:p>
          <a:p>
            <a:pPr algn="just"/>
            <a:r>
              <a:rPr lang="es-MX" sz="1900" dirty="0" smtClean="0">
                <a:latin typeface="Comic Sans MS" pitchFamily="66" charset="0"/>
              </a:rPr>
              <a:t>La reunión se llevará acabo en un lugar tranquilo en donde favorezca la reflexión</a:t>
            </a:r>
          </a:p>
          <a:p>
            <a:pPr algn="just"/>
            <a:endParaRPr lang="es-MX" sz="1900" dirty="0">
              <a:latin typeface="Comic Sans MS" pitchFamily="66" charset="0"/>
            </a:endParaRPr>
          </a:p>
          <a:p>
            <a:pPr algn="just"/>
            <a:r>
              <a:rPr lang="es-MX" sz="1900" dirty="0" smtClean="0">
                <a:latin typeface="Comic Sans MS" pitchFamily="66" charset="0"/>
              </a:rPr>
              <a:t>El moderador expondrá el objetivo de la reunión, enfatizado la participación de todos (as).</a:t>
            </a:r>
          </a:p>
          <a:p>
            <a:pPr algn="just"/>
            <a:endParaRPr lang="es-MX" sz="1900" dirty="0" smtClean="0">
              <a:latin typeface="Comic Sans MS" pitchFamily="66" charset="0"/>
            </a:endParaRPr>
          </a:p>
          <a:p>
            <a:pPr algn="just"/>
            <a:endParaRPr lang="es-MX" sz="1900" dirty="0">
              <a:latin typeface="Comic Sans MS" pitchFamily="66" charset="0"/>
            </a:endParaRPr>
          </a:p>
          <a:p>
            <a:pPr algn="just"/>
            <a:r>
              <a:rPr lang="es-MX" sz="1900" dirty="0" smtClean="0">
                <a:latin typeface="Comic Sans MS" pitchFamily="66" charset="0"/>
              </a:rPr>
              <a:t>NOTA.- No llevar Niños</a:t>
            </a:r>
            <a:endParaRPr lang="es-MX" sz="1900" dirty="0">
              <a:latin typeface="Comic Sans MS" pitchFamily="66" charset="0"/>
            </a:endParaRP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endParaRPr lang="es-MX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4104456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832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SABIAS QUÉ…?</a:t>
            </a:r>
            <a:endParaRPr lang="es-MX" b="1" dirty="0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82752" cy="4572000"/>
          </a:xfrm>
        </p:spPr>
        <p:txBody>
          <a:bodyPr>
            <a:normAutofit lnSpcReduction="10000"/>
          </a:bodyPr>
          <a:lstStyle/>
          <a:p>
            <a:endParaRPr lang="es-MX" dirty="0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sz="2800" dirty="0" smtClean="0"/>
              <a:t>El primer paso para emprender un proyecto de mejora, es identificar y definir cuáles son todas aquellas situaciones que afectan el adecuado desarrollo de la tarea educativa</a:t>
            </a:r>
            <a:r>
              <a:rPr lang="es-MX" dirty="0" smtClean="0"/>
              <a:t>.</a:t>
            </a:r>
            <a:endParaRPr lang="es-MX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4104456" cy="4763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527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MX" sz="3600" b="1" dirty="0" smtClean="0"/>
              <a:t>HOROSCOPOS</a:t>
            </a:r>
            <a:br>
              <a:rPr lang="es-MX" sz="3600" b="1" dirty="0" smtClean="0"/>
            </a:br>
            <a:endParaRPr lang="es-MX" sz="36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es-MX" sz="3200" b="1" dirty="0">
                <a:solidFill>
                  <a:prstClr val="black"/>
                </a:solidFill>
              </a:rPr>
              <a:t>Acuario.- </a:t>
            </a:r>
            <a:r>
              <a:rPr lang="es-MX" dirty="0">
                <a:solidFill>
                  <a:prstClr val="black"/>
                </a:solidFill>
              </a:rPr>
              <a:t>El día de hoy los astros te comunican que debes contemplar tres fases  para solucionar problemas en el trabajo. 1.- definir  tus problemas, 2.- Propuestas para solucionarlos  y 3.- compromisos de </a:t>
            </a:r>
            <a:r>
              <a:rPr lang="es-MX" dirty="0" smtClean="0">
                <a:solidFill>
                  <a:prstClr val="black"/>
                </a:solidFill>
              </a:rPr>
              <a:t>acción. </a:t>
            </a: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endParaRPr lang="es-MX" dirty="0">
              <a:solidFill>
                <a:prstClr val="black"/>
              </a:solidFill>
            </a:endParaRP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es-MX" dirty="0" smtClean="0">
                <a:solidFill>
                  <a:prstClr val="black"/>
                </a:solidFill>
              </a:rPr>
              <a:t>Tu número de suerte es el 20 </a:t>
            </a:r>
            <a:endParaRPr lang="es-MX" dirty="0">
              <a:solidFill>
                <a:prstClr val="black"/>
              </a:solidFill>
            </a:endParaRPr>
          </a:p>
          <a:p>
            <a:endParaRPr lang="es-MX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672408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413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3200" b="1" dirty="0" smtClean="0"/>
              <a:t>Político</a:t>
            </a:r>
            <a:br>
              <a:rPr lang="es-MX" sz="3200" b="1" dirty="0" smtClean="0"/>
            </a:br>
            <a:endParaRPr lang="es-MX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MX" sz="1900" b="1" i="1" dirty="0" smtClean="0"/>
              <a:t>La Cámara de Diputados busca  	aprobar la nueva reforma laboral</a:t>
            </a:r>
            <a:r>
              <a:rPr lang="es-MX" sz="1900" dirty="0" smtClean="0"/>
              <a:t>.</a:t>
            </a:r>
          </a:p>
          <a:p>
            <a:pPr marL="0" indent="0" algn="just">
              <a:buNone/>
            </a:pPr>
            <a:endParaRPr lang="es-MX" sz="1900" dirty="0" smtClean="0"/>
          </a:p>
          <a:p>
            <a:pPr algn="just"/>
            <a:r>
              <a:rPr lang="es-MX" sz="2000" dirty="0" smtClean="0"/>
              <a:t>Los Diputados del PRD, comentan que no están de acuerdo con la imposición y por eso proponen una técnica que consiste en reunir  de 6 a 10 representantes de los diversos grupos involucrados, para que expresen su opinión sobre el problema y establezcan posibles soluciones. </a:t>
            </a:r>
            <a:endParaRPr lang="es-MX" sz="2000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10000"/>
          </a:bodyPr>
          <a:lstStyle/>
          <a:p>
            <a:endParaRPr lang="es-MX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628800"/>
            <a:ext cx="4536504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7410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03648" y="116632"/>
            <a:ext cx="6309360" cy="1512168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s-MX" sz="2800" dirty="0" smtClean="0"/>
              <a:t>La </a:t>
            </a:r>
            <a:r>
              <a:rPr lang="es-MX" sz="2800" dirty="0" err="1" smtClean="0"/>
              <a:t>uat</a:t>
            </a:r>
            <a:r>
              <a:rPr lang="es-MX" sz="2800" dirty="0" smtClean="0"/>
              <a:t> da a conocer resultados sobre investigaciones en el cerebro de perros</a:t>
            </a:r>
            <a:endParaRPr lang="es-MX" sz="28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923928" y="1772816"/>
            <a:ext cx="4839416" cy="460851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Su Objetivo del cerebro de los perros consiste en organizar un gran número de ideas diversas, agrupándolas temáticamente, para construir una perspectiva amplia y ordenada  de información general y específica en torno a un tema o concepto de interés.</a:t>
            </a:r>
            <a:endParaRPr lang="es-MX" sz="2400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"/>
          </p:nvPr>
        </p:nvSpPr>
        <p:spPr>
          <a:xfrm>
            <a:off x="304800" y="1700808"/>
            <a:ext cx="3475112" cy="4901160"/>
          </a:xfrm>
        </p:spPr>
        <p:txBody>
          <a:bodyPr/>
          <a:lstStyle/>
          <a:p>
            <a:pPr marL="0" indent="0" algn="ctr">
              <a:buNone/>
            </a:pPr>
            <a:endParaRPr lang="es-MX" dirty="0" smtClean="0"/>
          </a:p>
          <a:p>
            <a:pPr marL="0" indent="0" algn="ctr">
              <a:buNone/>
            </a:pPr>
            <a:r>
              <a:rPr lang="es-MX" dirty="0" smtClean="0"/>
              <a:t>CIENCIA</a:t>
            </a:r>
            <a:endParaRPr lang="es-MX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64904"/>
            <a:ext cx="3600400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8250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ítulo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s-MX" dirty="0" smtClean="0"/>
              <a:t>ADIVINANZAS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MX" sz="2800" b="1" dirty="0" smtClean="0"/>
              <a:t>Adivina adivinador, soy una herramienta  muy útil para la formulación y solución de problema, mi creador es </a:t>
            </a:r>
            <a:r>
              <a:rPr lang="es-MX" sz="2800" b="1" dirty="0" err="1" smtClean="0"/>
              <a:t>Jiro</a:t>
            </a:r>
            <a:r>
              <a:rPr lang="es-MX" sz="2800" b="1" dirty="0" smtClean="0"/>
              <a:t> </a:t>
            </a:r>
            <a:r>
              <a:rPr lang="es-MX" sz="2800" b="1" dirty="0" err="1" smtClean="0"/>
              <a:t>Kawakita</a:t>
            </a:r>
            <a:r>
              <a:rPr lang="es-MX" sz="2800" b="1" dirty="0" smtClean="0"/>
              <a:t>  y mi nombre termina con la letra J ¿A hora ya sabes quién soy?</a:t>
            </a:r>
            <a:endParaRPr lang="es-MX" sz="2800" b="1" dirty="0"/>
          </a:p>
        </p:txBody>
      </p:sp>
      <p:sp>
        <p:nvSpPr>
          <p:cNvPr id="5" name="4 Marcador de texto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s-MX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484784"/>
            <a:ext cx="3528392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015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Horóscopo</a:t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es-MX" sz="2800" dirty="0">
                <a:solidFill>
                  <a:prstClr val="black"/>
                </a:solidFill>
              </a:rPr>
              <a:t>GEMINIS.- Concéntrate en el contenido del problema </a:t>
            </a:r>
            <a:r>
              <a:rPr lang="es-MX" sz="2800" dirty="0" smtClean="0">
                <a:solidFill>
                  <a:prstClr val="black"/>
                </a:solidFill>
              </a:rPr>
              <a:t>, no </a:t>
            </a:r>
            <a:r>
              <a:rPr lang="es-MX" sz="2800" dirty="0">
                <a:solidFill>
                  <a:prstClr val="black"/>
                </a:solidFill>
              </a:rPr>
              <a:t>en la historia del </a:t>
            </a:r>
            <a:r>
              <a:rPr lang="es-MX" sz="2800" dirty="0" smtClean="0">
                <a:solidFill>
                  <a:prstClr val="black"/>
                </a:solidFill>
              </a:rPr>
              <a:t>problema ni en los distintos interese personales de los integrantes de tu equipo o de tu signo</a:t>
            </a:r>
            <a:endParaRPr lang="es-MX" sz="2800" dirty="0">
              <a:solidFill>
                <a:prstClr val="black"/>
              </a:solidFill>
            </a:endParaRPr>
          </a:p>
          <a:p>
            <a:endParaRPr lang="es-MX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3600400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3277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adivinanzas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s-MX" dirty="0" smtClean="0"/>
              <a:t>No es por presumir pero solo les puedo decir que soy una herramienta  muy efectiva   para estudiar procesos y situaciones, también soy útil para desarrollar un plan de recolección de datos. Lo único que quiero es que me ayudes a  recordar mi nombre ¿Tú puedes decirme cuál es ?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endParaRPr lang="es-MX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216128" y="1556792"/>
            <a:ext cx="3956272" cy="460851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 rot="19948487">
            <a:off x="4283968" y="1718342"/>
            <a:ext cx="144016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dirty="0" smtClean="0"/>
              <a:t>¿Cuál es mi nombre?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633949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dor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Mirador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irador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236</TotalTime>
  <Words>374</Words>
  <Application>Microsoft Office PowerPoint</Application>
  <PresentationFormat>Presentación en pantalla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Mirador</vt:lpstr>
      <vt:lpstr>Periódico mural  natalicio de la tkj  marzo 2013</vt:lpstr>
      <vt:lpstr>SOCIALES El DIF de Tlaxcala invita al primer congreso del día de la mujer. </vt:lpstr>
      <vt:lpstr>SABIAS QUÉ…?</vt:lpstr>
      <vt:lpstr>HOROSCOPOS </vt:lpstr>
      <vt:lpstr>Político </vt:lpstr>
      <vt:lpstr>La uat da a conocer resultados sobre investigaciones en el cerebro de perros</vt:lpstr>
      <vt:lpstr>ADIVINANZAS</vt:lpstr>
      <vt:lpstr>Horóscopo </vt:lpstr>
      <vt:lpstr>adivinanzas</vt:lpstr>
      <vt:lpstr>Consejos para estudiar y obtener mejores calificaciones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juancarlos</dc:creator>
  <cp:lastModifiedBy>acewr</cp:lastModifiedBy>
  <cp:revision>25</cp:revision>
  <dcterms:created xsi:type="dcterms:W3CDTF">2013-03-14T00:22:33Z</dcterms:created>
  <dcterms:modified xsi:type="dcterms:W3CDTF">2013-04-06T04:53:28Z</dcterms:modified>
</cp:coreProperties>
</file>